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Open Sans Bold" charset="1" panose="020B0806030504020204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367" t="0" r="-6367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409803"/>
            <a:ext cx="8220474" cy="1545788"/>
            <a:chOff x="0" y="0"/>
            <a:chExt cx="2165063" cy="40712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65063" cy="407121"/>
            </a:xfrm>
            <a:custGeom>
              <a:avLst/>
              <a:gdLst/>
              <a:ahLst/>
              <a:cxnLst/>
              <a:rect r="r" b="b" t="t" l="l"/>
              <a:pathLst>
                <a:path h="407121" w="2165063">
                  <a:moveTo>
                    <a:pt x="48031" y="0"/>
                  </a:moveTo>
                  <a:lnTo>
                    <a:pt x="2117032" y="0"/>
                  </a:lnTo>
                  <a:cubicBezTo>
                    <a:pt x="2143559" y="0"/>
                    <a:pt x="2165063" y="21504"/>
                    <a:pt x="2165063" y="48031"/>
                  </a:cubicBezTo>
                  <a:lnTo>
                    <a:pt x="2165063" y="359090"/>
                  </a:lnTo>
                  <a:cubicBezTo>
                    <a:pt x="2165063" y="371829"/>
                    <a:pt x="2160003" y="384046"/>
                    <a:pt x="2150995" y="393053"/>
                  </a:cubicBezTo>
                  <a:cubicBezTo>
                    <a:pt x="2141988" y="402061"/>
                    <a:pt x="2129771" y="407121"/>
                    <a:pt x="2117032" y="407121"/>
                  </a:cubicBezTo>
                  <a:lnTo>
                    <a:pt x="48031" y="407121"/>
                  </a:lnTo>
                  <a:cubicBezTo>
                    <a:pt x="21504" y="407121"/>
                    <a:pt x="0" y="385617"/>
                    <a:pt x="0" y="359090"/>
                  </a:cubicBezTo>
                  <a:lnTo>
                    <a:pt x="0" y="48031"/>
                  </a:lnTo>
                  <a:cubicBezTo>
                    <a:pt x="0" y="21504"/>
                    <a:pt x="21504" y="0"/>
                    <a:pt x="48031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165063" cy="4452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344813" y="9258300"/>
            <a:ext cx="1828973" cy="914040"/>
          </a:xfrm>
          <a:custGeom>
            <a:avLst/>
            <a:gdLst/>
            <a:ahLst/>
            <a:cxnLst/>
            <a:rect r="r" b="b" t="t" l="l"/>
            <a:pathLst>
              <a:path h="914040" w="1828973">
                <a:moveTo>
                  <a:pt x="0" y="0"/>
                </a:moveTo>
                <a:lnTo>
                  <a:pt x="1828974" y="0"/>
                </a:lnTo>
                <a:lnTo>
                  <a:pt x="1828974" y="914040"/>
                </a:lnTo>
                <a:lnTo>
                  <a:pt x="0" y="9140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80535" y="313700"/>
            <a:ext cx="6659404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PORTFÓLIO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0" y="318616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MICRO-ÔNIBUS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0" y="318616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USB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3386532" y="255806"/>
            <a:ext cx="4901468" cy="738957"/>
            <a:chOff x="0" y="0"/>
            <a:chExt cx="1290922" cy="19462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3504728" y="328141"/>
            <a:ext cx="4665075" cy="466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6"/>
              </a:lnSpc>
            </a:pPr>
            <a:r>
              <a:rPr lang="en-US" sz="2697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POLTRONAS SOFT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0" y="1215036"/>
            <a:ext cx="4901468" cy="738957"/>
            <a:chOff x="0" y="0"/>
            <a:chExt cx="1290922" cy="19462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34769" y="1277847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 CONDICIONADO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3386532" y="1215036"/>
            <a:ext cx="4901468" cy="738957"/>
            <a:chOff x="0" y="0"/>
            <a:chExt cx="1290922" cy="19462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3421301" y="1277847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VEÍCULOS NOVOS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0" y="318616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ÔNIBUS FRETAMENTO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0" y="318616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USB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3386532" y="255806"/>
            <a:ext cx="4901468" cy="738957"/>
            <a:chOff x="0" y="0"/>
            <a:chExt cx="1290922" cy="19462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3504728" y="328141"/>
            <a:ext cx="4665075" cy="466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6"/>
              </a:lnSpc>
            </a:pPr>
            <a:r>
              <a:rPr lang="en-US" sz="2697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POLTRONAS SOFT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0" y="1215036"/>
            <a:ext cx="4901468" cy="738957"/>
            <a:chOff x="0" y="0"/>
            <a:chExt cx="1290922" cy="19462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34769" y="1277847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 CONDICIONADO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3386532" y="1215036"/>
            <a:ext cx="4901468" cy="738957"/>
            <a:chOff x="0" y="0"/>
            <a:chExt cx="1290922" cy="19462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3421301" y="1277847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VEÍCULOS NOVOS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0" y="318616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ÔNIBUS EXECUTIVO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8519343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0" y="8582153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SANTÁRIO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0" y="318616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USB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3386532" y="255806"/>
            <a:ext cx="4901468" cy="738957"/>
            <a:chOff x="0" y="0"/>
            <a:chExt cx="1290922" cy="19462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3504728" y="328141"/>
            <a:ext cx="4665075" cy="466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6"/>
              </a:lnSpc>
            </a:pPr>
            <a:r>
              <a:rPr lang="en-US" sz="2697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POLTRONAS SOFT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0" y="1215036"/>
            <a:ext cx="4901468" cy="738957"/>
            <a:chOff x="0" y="0"/>
            <a:chExt cx="1290922" cy="19462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34769" y="1277847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 CONDICIONADO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13386532" y="1215036"/>
            <a:ext cx="4901468" cy="738957"/>
            <a:chOff x="0" y="0"/>
            <a:chExt cx="1290922" cy="19462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3421301" y="1277847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VEÍCULOS NOVOS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18360" y="1028700"/>
            <a:ext cx="8651281" cy="4323527"/>
          </a:xfrm>
          <a:custGeom>
            <a:avLst/>
            <a:gdLst/>
            <a:ahLst/>
            <a:cxnLst/>
            <a:rect r="r" b="b" t="t" l="l"/>
            <a:pathLst>
              <a:path h="4323527" w="8651281">
                <a:moveTo>
                  <a:pt x="0" y="0"/>
                </a:moveTo>
                <a:lnTo>
                  <a:pt x="8651280" y="0"/>
                </a:lnTo>
                <a:lnTo>
                  <a:pt x="8651280" y="4323527"/>
                </a:lnTo>
                <a:lnTo>
                  <a:pt x="0" y="43235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12281" y="5256977"/>
            <a:ext cx="3663437" cy="872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78"/>
              </a:lnSpc>
            </a:pPr>
            <a:r>
              <a:rPr lang="en-US" b="true" sz="5127">
                <a:solidFill>
                  <a:srgbClr val="FD500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CONFORTO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783444" y="6034490"/>
            <a:ext cx="6721113" cy="872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78"/>
              </a:lnSpc>
            </a:pPr>
            <a:r>
              <a:rPr lang="en-US" sz="5127" b="true">
                <a:solidFill>
                  <a:srgbClr val="FD500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PROFISSIONALIDADE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638239" y="6681990"/>
            <a:ext cx="5136470" cy="872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78"/>
              </a:lnSpc>
            </a:pPr>
            <a:r>
              <a:rPr lang="en-US" sz="5127" b="true">
                <a:solidFill>
                  <a:srgbClr val="FD500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PONTUALIDADE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62" t="0" r="-1562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0" y="328141"/>
            <a:ext cx="4901468" cy="436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PROFISSIONAIS QUALIFICADOS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55" r="0" b="-855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0" y="318616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VEICULOS NOVOS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3386532" y="126321"/>
            <a:ext cx="4901468" cy="738957"/>
            <a:chOff x="0" y="0"/>
            <a:chExt cx="1290922" cy="19462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3386532" y="189131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VEICULOS REVISADOS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367" t="0" r="-6367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6936881" cy="1270732"/>
            <a:chOff x="0" y="0"/>
            <a:chExt cx="1826997" cy="33467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826997" cy="334678"/>
            </a:xfrm>
            <a:custGeom>
              <a:avLst/>
              <a:gdLst/>
              <a:ahLst/>
              <a:cxnLst/>
              <a:rect r="r" b="b" t="t" l="l"/>
              <a:pathLst>
                <a:path h="334678" w="1826997">
                  <a:moveTo>
                    <a:pt x="56919" y="0"/>
                  </a:moveTo>
                  <a:lnTo>
                    <a:pt x="1770079" y="0"/>
                  </a:lnTo>
                  <a:cubicBezTo>
                    <a:pt x="1801514" y="0"/>
                    <a:pt x="1826997" y="25483"/>
                    <a:pt x="1826997" y="56919"/>
                  </a:cubicBezTo>
                  <a:lnTo>
                    <a:pt x="1826997" y="277760"/>
                  </a:lnTo>
                  <a:cubicBezTo>
                    <a:pt x="1826997" y="309195"/>
                    <a:pt x="1801514" y="334678"/>
                    <a:pt x="1770079" y="334678"/>
                  </a:cubicBezTo>
                  <a:lnTo>
                    <a:pt x="56919" y="334678"/>
                  </a:lnTo>
                  <a:cubicBezTo>
                    <a:pt x="25483" y="334678"/>
                    <a:pt x="0" y="309195"/>
                    <a:pt x="0" y="277760"/>
                  </a:cubicBezTo>
                  <a:lnTo>
                    <a:pt x="0" y="56919"/>
                  </a:lnTo>
                  <a:cubicBezTo>
                    <a:pt x="0" y="25483"/>
                    <a:pt x="25483" y="0"/>
                    <a:pt x="56919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826997" cy="3727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31611" y="339798"/>
            <a:ext cx="6473659" cy="988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70"/>
              </a:lnSpc>
            </a:pPr>
            <a:r>
              <a:rPr lang="en-US" b="true" sz="576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VEÍCULOS LEVES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367" t="0" r="-6367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648956" y="261784"/>
            <a:ext cx="1603557" cy="650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04"/>
              </a:lnSpc>
            </a:pPr>
            <a:r>
              <a:rPr lang="en-US" sz="3789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USB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3272319" y="173628"/>
            <a:ext cx="4901468" cy="738957"/>
            <a:chOff x="0" y="0"/>
            <a:chExt cx="1290922" cy="19462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3182067" y="179606"/>
            <a:ext cx="5105933" cy="650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04"/>
              </a:lnSpc>
            </a:pPr>
            <a:r>
              <a:rPr lang="en-US" sz="3789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 CONDICIONADO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0" y="1265246"/>
            <a:ext cx="4901468" cy="738957"/>
            <a:chOff x="0" y="0"/>
            <a:chExt cx="1290922" cy="19462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92014" y="1271223"/>
            <a:ext cx="4317440" cy="650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04"/>
              </a:lnSpc>
            </a:pPr>
            <a:r>
              <a:rPr lang="en-US" sz="3789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VEÍCULOS NOVOS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447" r="0" b="-10447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0" y="318616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VANS 16/20 LUGARES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447" r="0" b="-10447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0" y="318616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USB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3386532" y="255806"/>
            <a:ext cx="4901468" cy="738957"/>
            <a:chOff x="0" y="0"/>
            <a:chExt cx="1290922" cy="19462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3504728" y="328141"/>
            <a:ext cx="4665075" cy="466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6"/>
              </a:lnSpc>
            </a:pPr>
            <a:r>
              <a:rPr lang="en-US" sz="2697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POLTRONAS RECLINAVEIS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0" y="1215036"/>
            <a:ext cx="4901468" cy="738957"/>
            <a:chOff x="0" y="0"/>
            <a:chExt cx="1290922" cy="19462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34769" y="1277847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 CONDICIONADO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3386532" y="1215036"/>
            <a:ext cx="4901468" cy="738957"/>
            <a:chOff x="0" y="0"/>
            <a:chExt cx="1290922" cy="19462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3421301" y="1277847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VEÍCULOS NOVOS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55" r="0" b="-855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0" y="318616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VANS EXECUTIVAS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55" r="0" b="-855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255806"/>
            <a:ext cx="4901468" cy="738957"/>
            <a:chOff x="0" y="0"/>
            <a:chExt cx="1290922" cy="1946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0" y="318616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USB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3386532" y="255806"/>
            <a:ext cx="4901468" cy="738957"/>
            <a:chOff x="0" y="0"/>
            <a:chExt cx="1290922" cy="19462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3504728" y="328141"/>
            <a:ext cx="4665075" cy="466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6"/>
              </a:lnSpc>
            </a:pPr>
            <a:r>
              <a:rPr lang="en-US" sz="2697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POLTRONAS SOFT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0" y="1215036"/>
            <a:ext cx="4901468" cy="738957"/>
            <a:chOff x="0" y="0"/>
            <a:chExt cx="1290922" cy="19462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34769" y="1277847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 CONDICIONADO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3386532" y="1215036"/>
            <a:ext cx="4901468" cy="738957"/>
            <a:chOff x="0" y="0"/>
            <a:chExt cx="1290922" cy="19462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290922" cy="194623"/>
            </a:xfrm>
            <a:custGeom>
              <a:avLst/>
              <a:gdLst/>
              <a:ahLst/>
              <a:cxnLst/>
              <a:rect r="r" b="b" t="t" l="l"/>
              <a:pathLst>
                <a:path h="194623" w="1290922">
                  <a:moveTo>
                    <a:pt x="80555" y="0"/>
                  </a:moveTo>
                  <a:lnTo>
                    <a:pt x="1210367" y="0"/>
                  </a:lnTo>
                  <a:cubicBezTo>
                    <a:pt x="1254856" y="0"/>
                    <a:pt x="1290922" y="36066"/>
                    <a:pt x="1290922" y="80555"/>
                  </a:cubicBezTo>
                  <a:lnTo>
                    <a:pt x="1290922" y="114068"/>
                  </a:lnTo>
                  <a:cubicBezTo>
                    <a:pt x="1290922" y="158557"/>
                    <a:pt x="1254856" y="194623"/>
                    <a:pt x="1210367" y="194623"/>
                  </a:cubicBezTo>
                  <a:lnTo>
                    <a:pt x="80555" y="194623"/>
                  </a:lnTo>
                  <a:cubicBezTo>
                    <a:pt x="36066" y="194623"/>
                    <a:pt x="0" y="158557"/>
                    <a:pt x="0" y="114068"/>
                  </a:cubicBezTo>
                  <a:lnTo>
                    <a:pt x="0" y="80555"/>
                  </a:lnTo>
                  <a:cubicBezTo>
                    <a:pt x="0" y="36066"/>
                    <a:pt x="36066" y="0"/>
                    <a:pt x="80555" y="0"/>
                  </a:cubicBezTo>
                  <a:close/>
                </a:path>
              </a:pathLst>
            </a:custGeom>
            <a:solidFill>
              <a:srgbClr val="FD500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290922" cy="2327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3421301" y="1277847"/>
            <a:ext cx="4831931" cy="546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31"/>
              </a:lnSpc>
            </a:pPr>
            <a:r>
              <a:rPr lang="en-US" sz="3165" b="tru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VEÍCULOS NOVOS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DAHSFO3wwME</dc:identifier>
  <dcterms:modified xsi:type="dcterms:W3CDTF">2011-08-01T06:04:30Z</dcterms:modified>
  <cp:revision>1</cp:revision>
  <dc:title>PORTI</dc:title>
</cp:coreProperties>
</file>